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2"/>
  </p:notesMasterIdLst>
  <p:sldIdLst>
    <p:sldId id="309" r:id="rId8"/>
    <p:sldId id="281" r:id="rId9"/>
    <p:sldId id="285" r:id="rId10"/>
    <p:sldId id="3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120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StudioX</a:t>
            </a:r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[PROCESS NAME]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[PROCESS NAME]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F25D3-0650-4BD4-9127-B1C700FCB475}"/>
              </a:ext>
            </a:extLst>
          </p:cNvPr>
          <p:cNvCxnSpPr/>
          <p:nvPr/>
        </p:nvCxnSpPr>
        <p:spPr>
          <a:xfrm flipH="1">
            <a:off x="6261100" y="1329888"/>
            <a:ext cx="7904" cy="4565304"/>
          </a:xfrm>
          <a:prstGeom prst="line">
            <a:avLst/>
          </a:prstGeom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760135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Increase Capacity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Cycle Time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Grow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Revenue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to </a:t>
            </a:r>
            <a:r>
              <a:rPr lang="en-US" sz="1799" b="1" dirty="0">
                <a:solidFill>
                  <a:srgbClr val="000000"/>
                </a:solidFill>
                <a:latin typeface="Arial"/>
              </a:rPr>
              <a:t>[dimension]. </a:t>
            </a: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can also help…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126</Words>
  <Application>Microsoft Office PowerPoint</Application>
  <PresentationFormat>Widescreen</PresentationFormat>
  <Paragraphs>44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Publication Layouts</vt:lpstr>
      <vt:lpstr>Human Path to  Robot Path</vt:lpstr>
      <vt:lpstr>HumanPath: [PROCESS NAME]</vt:lpstr>
      <vt:lpstr>RobotPath: [PROCESS NAME]</vt:lpstr>
      <vt:lpstr>The impact of my bot is…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Bianca Andreea Dragu</cp:lastModifiedBy>
  <cp:revision>5</cp:revision>
  <dcterms:created xsi:type="dcterms:W3CDTF">2019-07-19T20:10:24Z</dcterms:created>
  <dcterms:modified xsi:type="dcterms:W3CDTF">2019-11-18T12:17:01Z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